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Lom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36366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762662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59B27C2D-B4B5-A395-C11F-A0F4F9E999D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616731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911524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283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417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ED3EFBF-BEAF-DE52-5C1B-D7C5F528F8F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3BDC4431-76ED-B114-DD11-B37A315FD4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647DA12-5B82-6F3F-C22D-8BE28699F0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8D74F3A-98F1-E452-5AE6-E6665A1E66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8E810C3-5060-2C54-8BAF-575614A187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C16107F-116A-1196-EC02-C91DC9E263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3D7F898-7851-B54A-85BE-907D87C340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728547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582041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66A6611-68B0-8B2E-0F0D-46DCA24B8A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261380E-2728-2A45-6F08-DBCFBE41A5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2025-04-07T13:56:16Z</dcterms:modified>
</cp:coreProperties>
</file>