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993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5811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2E18864-8ADA-5F23-1EA4-35CD3469783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0425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247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CA19AF-E037-1E9C-1A76-7E3C63F64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ABCA267-B69D-AF5B-3718-9B4EDDB5F6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0F7F44-4AC7-94A4-3546-B8A014EA7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531C6D-B68D-AE63-D05E-A4528838AD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CC267F-DC25-E2AD-42D2-2EF67656C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C47B86-B08C-121C-16F4-6A5524E61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F5DFCE-6E42-10C7-7FC1-0E3E205C5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1290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0472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D2EA49-57CD-43D0-3229-670B01AC9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64F4B8-9875-AFBB-CCDA-E5D5C3D5D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2025-04-07T13:56:05Z</dcterms:modified>
</cp:coreProperties>
</file>