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Lesja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8925737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4926816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62948C86-8C83-46EA-9FBD-B92CD5DAAA6E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2142775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6469873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AFC4943-443F-4903-7975-573E4B4734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7C32DE18-46A2-9463-59D8-CCFF567E392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26822E2-7029-69E7-43A8-D98BE84348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2F46A9E-E484-DC33-3D05-5717BA01F8C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7D21ACF-DE6B-E186-8B4B-AE857574C5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BD64D2B-FB9D-E7F1-3BE8-16DD3F783F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451228C-F44B-75AA-E494-966AFEC57C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280157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094128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85A7021-6889-1222-53AD-9A02482664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E9E8B9D-E66D-4EF6-290E-C2EFFD41AE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509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2025-04-07T13:55:55Z</dcterms:modified>
</cp:coreProperties>
</file>