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6309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49289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E4A2CD7-E55B-A9A9-2C3F-90DB994AE14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46840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5592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8 620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2 606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38EDA0-9E97-9D91-3676-86499B24C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9D9DBB1-0038-55AE-03DE-7BA16FBBAD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5B9076-32A1-96DE-72DB-CA17822658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A16633-8079-CC0A-681F-ADD590C807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172D78-79EA-5E0A-2AB8-678320983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6EEE6A-78AF-28E7-18BC-D10FF014C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277498-2A08-9174-7DE4-117235C77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25772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6423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4A4202-C4D1-D871-B648-39D23F8A9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0B37ED-B78F-8FB6-87F0-C8E02CBEB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2025-04-07T13:55:45Z</dcterms:modified>
</cp:coreProperties>
</file>