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Os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66523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82275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D7EFDFE-F8A8-0323-0B86-EDCF35B0995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91630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69815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0AB6041-02EF-225D-B14B-A25917126C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2EF32EB-12EB-12FC-998E-0C9003F927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FB898B-4F5C-B812-223F-74075E4593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FFF76F5-CF22-79F1-5929-6DC6381260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1ABA9CF-87A7-C769-D181-301B68350C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E75C7D-C5B1-3578-6157-430B2431CE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658A59-D498-A825-F85A-E476E3768A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83305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09405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B6DF3E-C9A1-F3EE-EB68-C21BB7797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954DB3-141F-EA3B-568C-1C6C3AD615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2025-04-07T13:55:35Z</dcterms:modified>
</cp:coreProperties>
</file>