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Folldal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243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43386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0E3FFFF-55AA-6A40-28F6-89CD9D81802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28604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72619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BE2482-0457-2357-896A-9E7230988F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4047659-A698-BC42-3D5F-A2446E5FA6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81AE9E-1028-0710-6899-4551776E36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B7461E0-169C-0617-6E03-5B48287CDB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2E657DF-EFE6-EA1A-1789-0E173A1FDE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EA058B6-E793-F80E-DC23-ADB35A4F65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E08794-6188-58F4-9C6F-E839CFFCFF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400311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2877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DDA420-1DAE-0210-B895-BA80AB8177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3871926-1BC5-D0DF-5189-6A113F4EFE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2025-04-07T13:55:24Z</dcterms:modified>
</cp:coreProperties>
</file>