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9604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54437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76AC373-39F5-A782-03D8-63CEC1226A1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1267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6310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239AF0-DD8B-E607-4A52-D493FF6BC4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0A59702-3760-F459-2DD3-0D4CF1A47B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91EF64-8933-FEFF-D441-9884D4F227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D7BF92-3FCE-6B73-8CC2-C46381FBA4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B61B89-60A7-0F04-99BA-D7BF9D3D2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622741-564D-C45A-E3AD-13A624360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4E73D3-A9A9-2139-0D92-4967D1E1B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2891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1682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437298-F21D-F19C-9715-C70AA2E9F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5AB3BF-FF2F-9A5F-584B-33D67F5E1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2025-04-07T13:55:14Z</dcterms:modified>
</cp:coreProperties>
</file>