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Tynset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497662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359643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A8D081C2-E3B1-4C47-164C-016A6565B08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66333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052839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388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120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184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0E8DAF7-1AFF-066C-DD03-9512A5A23A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205B43D4-11ED-3993-2FAD-86CCA71F790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31338B2-8446-60B9-36DD-3BF196A799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C4535B3-2333-B89C-E2D8-BA81A237DE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D3864DD-571A-CB7F-8FF5-58441B30B2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32AA091-960A-4B15-9129-398630B7AF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A604574-729D-FE57-575A-DA766676CC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704326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711020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75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5BE836C-C81C-C45F-34A9-B0FDEE775D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782F98A-66DF-D436-6EAB-F96983B8B2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2025-04-07T13:55:04Z</dcterms:modified>
</cp:coreProperties>
</file>