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Tolga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6067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8959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9BBD204C-6AB6-AAFF-42C8-2F6389DFB19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74523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7327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C61714-D83C-1A12-17A5-97A611774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2828BDE-3A4D-8962-42C1-E4EB4709F6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F3F0D5-3952-98F8-9CAB-DF9E6BCA7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D8DB65-5B67-765D-17EE-F15707A3A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367925-CDE1-291D-2017-E41C9E4E6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26D057-EEE6-9116-22B4-C7EFC67BE2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33ED5A-0CCB-03F6-F77A-70F77C684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809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6619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759007-4A40-C4CD-7E21-CE97B65EEC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29D9E9-6CB4-324F-DC8B-2CDB069D6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2025-04-07T13:54:54Z</dcterms:modified>
</cp:coreProperties>
</file>