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Rendalen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36671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59717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D275D73-C9A9-E28C-5A29-7E2D420021F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59296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317398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774E51-FD5F-5F53-D202-1AD9DF142E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2CB6435-4D3C-14C5-EBF1-38DB0A7990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5A9185-C6C4-3746-7D1E-50D44621E9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A89426C-F91F-B404-ED70-8CD11F8F0B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D81AEB-2190-D3DA-0CAE-1A66C27193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AADF26-68CE-5368-E9C6-03DCC5D9C2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AB30BF-60BD-97A0-BD7A-EBF47212A7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35967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88342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0531738-8AD5-4F7F-5643-A96CA35B12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0B71F4-5CE2-DC55-B8F6-3193438DC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2025-04-07T13:54:43Z</dcterms:modified>
</cp:coreProperties>
</file>