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1846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50884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6E31860-753C-645C-09C6-96EDC7EE88D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4598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82794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BB04AF-342D-6C71-70D7-B9B0EF1EC8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57A18A9-C1CA-E8E1-296B-2F2B8EAC63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5794E7-A04B-1F4E-4038-F0B6487F6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6FB634-C4C1-5663-A082-796B3EF2AD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9767AA-E8E6-6FF8-3BB6-7B715508A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B5C387E-E7A4-BA20-9F56-D5738D0FC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75C395-F92C-790A-86C9-17F0EC107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8038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5540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98CE05-2252-6663-8E9D-68F83F32AB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A1FFBC-C9EB-2D17-24B0-EFE64EE95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2025-04-07T13:54:33Z</dcterms:modified>
</cp:coreProperties>
</file>