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Åmot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106928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50119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5 027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5 256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79086477-065B-FD52-106C-D880884B3D9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810281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1 533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5903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3 539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01A068A-4C1E-3C11-F4B0-B61AB54EE64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EAA09C8-04CE-C324-8CCE-8CE5543EB6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24B38FF-29EA-62BD-632C-CD8E5C1A9D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EAED2A-78DB-0273-D773-51ED47703F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6E52066-0050-3D66-ABD6-FC2F3450A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935C009-ABA3-856F-8B71-4B0E36971F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B9456A6-1ABF-70C2-E032-0A38D06FFB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5739104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8826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960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777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911FFD-98E2-D416-C41B-D25307EC3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A33C81F-846C-1C37-D5BE-1D8731E751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2025-04-07T13:54:23Z</dcterms:modified>
</cp:coreProperties>
</file>