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Trysil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9581833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0503580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0EACFAB1-4A62-FFEF-FE13-D6AB2D03F42C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2867878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693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9538650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841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254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118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B78C25B-A26F-A349-02E8-AD07396B7A5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980A7A4A-7D69-102B-1D21-0A135558555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27FF026-FBC7-8C79-9622-7FA4CEAF96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E39EB6C-2073-05A3-3351-8927BBDA3E3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09C6606-A2F8-A772-852E-348729296C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FC43B7E-FBF8-0918-0A36-EF3AA487A81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5FF8B66-B65C-A41C-ADEA-C982EA1CB9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6220614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080573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150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1 063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1 214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778B438-9DEA-2CE9-B049-22975074F6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0E752C2-99C3-4562-42EC-DE067AD2A0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516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2025-04-07T13:54:13Z</dcterms:modified>
</cp:coreProperties>
</file>