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Elverum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2648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50473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5B67D71-008F-9799-CA54-216507C1909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81804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04496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7 743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03ED46-CAAE-2803-18DA-4022253A60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2029050-A479-1EDF-2BC6-4805D49E0E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C4D120-782F-FA9F-C6C3-36413185F2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FA8B5E-6F9A-1A1F-150B-3913D6BA7B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580BF8-A236-F5FA-85BC-9EFC52591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989600-FE47-B90B-7F8E-367216FB1B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CAECB7-DBEA-AC9E-6E07-A01D1594F5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64923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3999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1 819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A291B9-7CD2-1284-3042-2D6A447CF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26F23E8-153C-1003-D2C6-F60F81B4C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2025-04-07T13:54:02Z</dcterms:modified>
</cp:coreProperties>
</file>