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4" d="100"/>
          <a:sy n="164" d="100"/>
        </p:scale>
        <p:origin x="1602" y="138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4/7/2025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4/7/2025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Våler (Innlandet)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8712069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14 676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15418382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14 701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14 676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14 676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14 676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31.12.2024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D0D31BB8-A4DD-1EF6-8F9A-056C35347459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4849111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5 106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1 715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7 840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3020699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6 918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974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6 769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2BC2994A-7464-EFF6-2FBF-43B223DDDEF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7EFAB01F-09DF-D5F6-52B4-E9CD1EB1652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FBCBA54-8FE1-03E4-6B99-54AE8A76A4B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F2CD54D-3A68-7532-835D-D9222700068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0F6FB4F-7477-6DD4-DD4C-A709A87F382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A2834042-2A30-1B8C-4B1C-7D2AA88E921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41012CF-F59D-055D-C290-09EC53CAF53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5753145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76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2774651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14 649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1 457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9 986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815490C-3205-E49B-2A56-7E3CDCE1E4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45375316-C9C6-E020-17C2-050BB6B447B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24425</TotalTime>
  <Words>525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2025-04-07T13:53:52Z</dcterms:modified>
</cp:coreProperties>
</file>