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0716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680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AC5FB95-F0A4-E7C5-20C4-15A5382E497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96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5488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D523AC-056B-D014-6908-9E8D1AC4C1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302F0D5-265F-DF6E-DBE3-E3453F3A0A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4D4AD6-3309-725B-AB6E-82AE63F41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511CC4-11E8-87EE-DBAE-D1E24BDA3F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43EC44-9FDE-3862-EFA4-5EE37E923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C3A9C3-2F09-5097-A0FA-AC5EFE0C4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B2B9A9-399F-9D05-FB11-4144670E4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9750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576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632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FA2D70-740B-AD7F-C8C6-CBD025764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DBF444-B69D-028F-2E76-234F3CAE9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2025-04-07T13:53:42Z</dcterms:modified>
</cp:coreProperties>
</file>