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Grue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2599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6925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C9EF35A-37A8-66B1-9A7A-565BE1ADF9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54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4329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D2A6CB-7489-8188-1EEE-1B6323AD3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A298EFD-1285-0901-D765-B6A48C2DD0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508513-3FF7-19A3-6BA5-AA7E83716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2121B2-B2BC-AAC4-16A4-85D7789E68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83D81C-99CF-84C3-8052-8737D060C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3A254E-BA68-8BE3-2D38-5AC61D4D0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13D658-6368-D3E2-5A89-E58E1F06E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9469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294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88AE58-C87B-9AFE-2E8B-A730AE2CE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AD5D38-719A-7D51-00E7-ACA76D369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2025-04-07T13:53:31Z</dcterms:modified>
</cp:coreProperties>
</file>