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Eidskog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0257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20038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A2E325C-68E0-F5A5-7CFE-1F8351B6432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91248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44427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6 129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55A602-1AA4-E450-B9AD-505F462190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417CC80-169B-D2D5-4347-0D09A0A304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2FFD2C-FB12-0248-9A3E-9B9CB76B2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70B13A-54C4-6403-BCE7-39F12517F0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074896-208E-FF17-1685-B51876262B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D9ACDE-C1D2-99F6-EDB9-59F28FD195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357A61-2F9D-1486-5C97-47F945C8CA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9966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5228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2 598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7C9138-CB51-C525-08F8-1AD5A7D8A4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21CFB3-911D-FE61-E303-DC848389DD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2025-04-07T13:53:18Z</dcterms:modified>
</cp:coreProperties>
</file>