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Sør-Odal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05818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40841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6D5E3FA-230C-6830-2268-383D98DA6C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01928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432763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02222C-4E0E-C374-82DF-47764B87B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2FD328E-6BAB-F8EC-877E-78DF1FCA01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EC11A4-CFED-AD09-34B5-381420AF02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DB81CF0-F490-3FA0-B622-874D8DCAC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B267CA-86A5-E3E7-B139-00C4716B1C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405D5B7-96AE-508D-BC89-497100385B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A730627-83AD-EE46-6577-7A77FC6A2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0610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92431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BBA229-E9A5-7343-C175-43A413C98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F7A52B2-DE9B-C4B2-11D3-170FA162FF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2025-04-07T13:53:08Z</dcterms:modified>
</cp:coreProperties>
</file>