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Nord-Odal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477210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927323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1224408D-FDC1-2CD0-AB9E-7F67908FD87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934501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515255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208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783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BB64B38-0F81-D116-1B53-A674E169E7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1D0DDE97-99BA-8945-F9A6-1ED467B8D9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CFBDD4C-D711-0949-C9E9-954FCBD389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237954D-6906-98D3-4F0E-3363F346C8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D77F45D-D997-BE1B-710B-4B4290A7D7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6EDF200-40D0-39C4-E93C-E30FA3D8BB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C899955-0751-B94C-58EA-4BF93458A2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635233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420835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DA22296-C728-D376-1F8C-6E7C8512B5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9BAEA99-C3E3-56C1-DE6C-6E71A56BCB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514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2025-04-07T13:52:58Z</dcterms:modified>
</cp:coreProperties>
</file>