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Stange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446997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854023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928F706E-4DBE-1C39-DE8F-0FBEC474016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76408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614876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374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B7C29BF-DAEB-6CAC-C80F-18522C0A08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14BDB1B0-1CF3-C669-8126-D66DC19AD0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BBBEDD5-6C1C-1CF2-27C6-E140763834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9687804-9055-59E4-97E9-49EB963CE8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539429A-E70F-4B2D-11A8-96DEDCD3A2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B03DF69-4882-142B-381F-2BEFEE01E1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10E3E16-BE5B-D652-585E-BC9D02350E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824569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722921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73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61454CC-F14E-C222-B697-DAFD4E4874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9E6F12F-EFCE-C47B-6495-F240861113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2025-04-07T13:52:47Z</dcterms:modified>
</cp:coreProperties>
</file>