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Løten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68886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24906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7F59CD4-32B0-90D2-7441-0F9A8757715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74669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26113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86D5762-8E40-3910-08D8-FEA0E771D7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2C7BE2E-1655-DC97-671F-34C0ABC522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D9077FD-F687-3CEC-5FF5-0219BAAFD0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3E870D8-B6FB-EF47-7E35-7C6DE24623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E34B57D-8CD1-7D7B-F264-C37AEFB9A8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43166D1-6122-3D68-E57A-FF16986852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C5EC28C-3E02-D3F7-35A8-528D29906B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33483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20289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126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3485FF6-CB03-8081-F042-CC3698F1D1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B45543A-8F2D-94D9-E309-BE468A6414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2025-04-07T13:52:37Z</dcterms:modified>
</cp:coreProperties>
</file>