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Ringsaker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0928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71361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F5BE30D-29C4-961A-272D-0A1C978A368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6566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71630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11 281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26C93C-1514-0FFE-E723-006AF9054C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30F1D66-5BD1-AB55-4BD3-BAB36EAF2E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46E987-A626-196C-2AF3-6DCB5461A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72BB36-5559-3E17-6C28-80D02867C0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ED74CF-9231-F10D-5F60-45994599E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4F9C8F-C9A6-AA85-2C48-608BF4B785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3DB7F5-3AAA-E2FC-8CF0-2869D5FF9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8696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7709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8 771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A83E5B-0B8E-877F-6BCF-3B7CE8151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A6C41C-D0C5-F05B-2304-A39CA9E7C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2025-04-07T13:52:27Z</dcterms:modified>
</cp:coreProperties>
</file>