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Gjøvik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76273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13493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2AC834D-3535-6614-28B1-BC397923FD1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42429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2724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28BC9F-11BF-824B-337D-685894EBD3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29399A9-4891-97F2-7AAB-8064C4FD50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06528B-72F5-A8CD-866B-25E5A1B903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E46C91-DC8A-C7D2-9C44-025341E18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90B957-B62B-EAFE-EFAE-F6E0FAE60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E75685-D36B-D988-4120-2BF85A3FC7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AB715A-4ECA-A57E-FBB9-B76329DA4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4350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75972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1 844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B83BEA-AA82-48C6-9076-B3D03B1773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0FEB0A-0B96-28E2-A024-06B54DD726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2025-04-07T13:52:17Z</dcterms:modified>
</cp:coreProperties>
</file>