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Lillehammer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96241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95259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4A72158-C801-36CF-BF83-4EFF1CBFCA8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65564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48103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2 554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95A00FF-BAC5-52D4-9629-44CE197DB4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11BD3A1-C3C5-AC89-6B93-79C659D80E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747FAE-6EF1-1A3D-D535-2BD7B1AD71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A705C3-7C7D-97B4-89A8-71C4AD8340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053A74-5029-9880-5C8E-5F18577BC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03B97E-2142-5451-9339-98EDDD695A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21140E-F9EB-A7D4-5BBD-C9414CAFCD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070846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0524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667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47D373C-DA50-3564-276C-060808D4C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7C360B-EAC3-F8F0-149B-3DE4CB9860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2025-04-07T13:52:07Z</dcterms:modified>
</cp:coreProperties>
</file>