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Hamar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30211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21 675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90087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21 439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BB32480-9821-3919-E954-17B7E08C1F6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9223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12 187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96346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9 568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8 825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C0BCE8-5424-184F-AB70-50DD1A0BDD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37742BA-85D2-FDAD-36A5-A122BBEF81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AD9BD3-0C0E-C7B2-3D19-5EF68A3DC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198789-6784-8465-45B6-B3E53F228B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BD0328-5136-203D-13B0-C635FD1A0B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B65B96-2FE9-0D76-9C22-0D4BBED037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75C1E6-3912-A039-544C-1975A112F2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46260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7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11 160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8 244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17 876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F273B1-2342-C1CE-A2D6-C01A1F6F3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966E29-9E50-4EB7-8D1E-8CD2D25D6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2025-04-07T13:51:56Z</dcterms:modified>
</cp:coreProperties>
</file>