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Kongsvinger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963933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598124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35B54210-FE05-0DC1-B149-2C2EE47C277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659697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926797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1 223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1 316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1 368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3B76BBA-8F50-A0CB-3452-B497F72C1A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18E70ED1-5D22-614E-DCEC-DEA25BA980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4B74D80-34A2-3651-FD6F-7FC7FF58F2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A1753F1-400A-CDA5-38E4-0D7DBAB5EB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246EF3C-51A0-4243-6042-D7938A730A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E9654FC-B98F-6884-EED9-DBDB45E42B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0ED03E7-7236-E91C-70F6-5F00FE0599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53226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216549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595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B897731-BEB4-AA2F-E8E1-9D2280F40A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5D5879D-7320-B4F0-3D3A-2D413A4CD3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2025-04-07T13:51:46Z</dcterms:modified>
</cp:coreProperties>
</file>