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Buskerud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307924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88 368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349654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0A8A01CD-7BDB-A471-8B80-5EAAA3C5945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338776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48 581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12 045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27 406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427430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63 225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11 174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13 613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E2A90ED-F966-02D8-7F77-1A32887A18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9903660B-91B7-3E0E-20EA-173DE042B8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91519FD-09DD-B1D9-FE76-525789CBBC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F43D3BA-F4F5-EF64-D8F0-D2CAC33985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B0282B5-CC8B-F159-39C5-652779B8F3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E3A00A4-7041-9C59-B6E7-02A7AE854B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4078AC4-B35C-1858-B23A-D35395B464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10127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200412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46 094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33 121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31 326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80 296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A5E22D9-B092-8635-4ACF-359ED403B5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BFA290F-D396-C701-DB0D-90FEC19A6F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2025-04-07T11:22:07Z</dcterms:modified>
</cp:coreProperties>
</file>