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Rollag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9001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0563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6D11EA2-0FAE-1B3B-E0AB-1BF4F576F46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3132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9941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3F2E78-30D5-537C-D62A-7DAA6BF787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721D75B-DBEB-8641-CBD9-E6E28C0605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A14B2B-F3CB-9390-4AD0-5F5A72F46D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CCE345-5970-E1B0-E934-8072FC630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D8496B-5A3D-1C17-AB2F-D90B814B4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74F206-CD77-408D-F311-3CB5AF32A9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99C551-6B42-2633-1239-BA3FF26EFA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3306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6649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455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E51682-90A0-9944-4E59-96DE2CBF9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D70DF5-95D2-8C03-83AC-A814B075E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2025-04-07T13:51:26Z</dcterms:modified>
</cp:coreProperties>
</file>