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Flesberg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170639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13 066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201751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8826892-E95D-B272-B439-AED4BF5F046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54889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10 300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510566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12 063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696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58B722B-A908-CF0D-1A5D-9129294A75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F7482A02-010B-4473-BD99-EC539AFD27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F578CAD-0AD0-9002-CAF5-CC43448252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4F041A1-5778-DF41-79E1-DD56AF4A5C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E34795F-DF5E-A3C4-1ADD-74F1B1B23C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86138D4-585C-82C9-A0D5-64BA73E6E6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C8F577D-889A-7E72-9A4C-E426C5B24B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43270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96303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12 841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12 896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0B4C2ED-32A8-BE26-EAEB-CD03467B6D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7BE84C0-8D30-3965-F592-6B74C94438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2025-04-07T13:51:16Z</dcterms:modified>
</cp:coreProperties>
</file>