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Ål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304386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124370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1C9CDA09-7A96-1A64-5CA6-D0AB067DB33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422766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216796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FFB4461-3C4A-8DFF-4C92-170E1E6A38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76DBA038-A316-A01D-8ACD-60854D1466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96F4805-B083-4699-BD1D-D43E98BFDC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F192EEB-98FA-BA6B-975A-E3297B4306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FFA5958-87AE-9933-5AB6-C699EA6C8E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869AFB7-B807-4B86-952F-6637F29731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D7562D3-D17E-17D9-19E5-37E17F6063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953680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184955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BE54101-80E8-AD8A-7F89-FF37600A21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8DF8D22-5EE6-A922-2383-BBED30534A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2025-04-07T13:51:05Z</dcterms:modified>
</cp:coreProperties>
</file>