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Gol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6016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9443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B823FD4-32B3-5603-ECE7-049088F32F7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7219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6558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665D1B-94A0-9E2D-BDD6-569635067F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1553DA7-D202-514A-E399-D449B6093D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266DFB-69EC-DC44-33DF-BCB721090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B95BBA2-0605-FFB4-E626-FFCF6952A9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14264D-0B80-DE09-5A22-D09DC72AF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28A0AB-6169-A464-64FE-E5DB4525E5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82B01D-3098-7D88-7910-FB147E521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3914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78809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634F4B-7BD9-68A9-70B4-F0B56A047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A96AEA-B01C-D66C-A212-3169E3443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2025-04-07T13:50:55Z</dcterms:modified>
</cp:coreProperties>
</file>