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Nesbyen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7102229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3 976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3659777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91538F35-D3FD-1740-8EFC-DE2CDCFC4F09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726154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2 258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593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1 092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108929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2 864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461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618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EFB6A49-5553-1169-3A84-10BC3AED9C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67D20B52-AF14-5BB2-BFE0-95FFE17DE74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E09D241-88DF-1CE6-3500-4DC4A58A2A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3B44DB8-3A83-1A86-6DD1-C3ED9B2F62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0F28BFB-6730-B9F8-E24E-EF2C1B7F84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33F5496-54C8-5F74-6308-51213F32F2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EAD2981-10BB-B519-E860-4179ED4D25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554355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025175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781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3 195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3 506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C4C0B9F-CEA9-0941-3C43-B0308B26D1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CBF1282-0AA7-A7D0-E106-F220C90543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515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2025-04-07T13:50:45Z</dcterms:modified>
</cp:coreProperties>
</file>