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Flå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0998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4825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7AAACE9-84BE-9FFE-7BCC-F065641B13A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35490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51314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DE3497-A438-A935-CD81-E59C586B32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6FF5EEF-8C38-59C1-43E6-19081D91AA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2A1FE7-04CB-811A-847B-7CCDCA4E13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043420-D7E1-5F1E-BD10-3F784BC4CD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B5FBC1-B201-6681-8845-D8AEB2A90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32F737-2E6A-A766-0A83-E78BE022C6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147553-AAF1-6D01-ACE1-16942A7C6C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78394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22444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EF5122-4E99-28A9-2F2F-F0FCCBD2E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A0E0E0-A45F-14C0-AE88-244617773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2025-04-07T13:50:35Z</dcterms:modified>
</cp:coreProperties>
</file>