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Krødsherad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0484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5517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5729739-E719-3817-A438-E0892895DC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2695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0317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FB024E-112E-D2B4-4F8B-6C366A0B7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8DD8E5C-CCAD-51FB-E80E-F03B793BE4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78C810-35C7-5AB6-0443-81DADB209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184853-E4C3-803C-B13C-F7FD4FEF8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EE9D3E-BCDF-9AFF-684F-1B39BBC46B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F7006E-132F-FB72-F958-7CDB4D8306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29D89C-1F34-BB9A-1F70-02C08E8CE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6044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6874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5EE34F4-C161-E233-589F-1425B6A74A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30E835-6F14-B8BF-D9E1-E91D30DA6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2025-04-07T13:50:24Z</dcterms:modified>
</cp:coreProperties>
</file>