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Modum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798393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638809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5E0F6A96-2113-B659-3E72-DEAE9165246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192529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64996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414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503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199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8689CA1-338F-6D7D-0E43-A43F3F104C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DDF7843E-60A7-D439-D749-62DA59E164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7ABD4B8-8A37-4251-97FE-AF9BF14352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D109395-BB33-D7C1-C560-79046102B8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4A2D16B-92CC-A5C2-9525-3F5A0A2F4B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A1441CB-0175-1988-0BD4-767DE18479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3BD7FA7-B1FA-7FA7-FCE6-7EF5E0A28B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001052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610441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0338022-4820-99DB-8342-2969D1CA52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89703C7-E63A-9A93-F6C7-950C120DD4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511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2025-04-07T13:50:14Z</dcterms:modified>
</cp:coreProperties>
</file>