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Øvre Eiker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64622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17110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1BECA73-0ADA-1B14-DC77-DFEBD72243B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44704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10199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2 754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808539-87B0-C91A-A969-033393BEB4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AD41648-6E29-5321-0998-46AD275C86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0A2F03-13E3-1897-603C-A3ECA6EDB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7617B7-4B7B-C5D9-F2BD-4BD525C5E4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F7C1D8-C00F-2D99-F658-FE73E1DF88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9AEF0D-AA0B-8028-E97A-D1D672E39C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8CB9D1-F250-B885-98D6-B92E3247E5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7990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6985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139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39242B-E078-1B9F-CF26-DC6C042E3A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5D0658-288E-A450-1E70-AD0784E5FC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2025-04-07T13:49:57Z</dcterms:modified>
</cp:coreProperties>
</file>