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00537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7585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B641927-7FB6-C72D-415C-BC6365BB01B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60617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6678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5CE208-18DF-A8BD-2EB9-16BA8DC73A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5262F65-0FD9-CA31-6B28-A3743259F8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2FCE30C-EC13-7AC0-2CAE-48B938DCE9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33CEF6-837B-86A9-B68A-3E33C410A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79B435-9CB2-DFE2-F629-75BF98C6F0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040850-A387-762B-CDD2-2289DC6458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230FA0-DB4F-731E-02D3-ECD914779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3072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41198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1118ABA-17FB-695D-5498-C12003584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C08E5F-EF3F-E76F-C258-DB2F2B921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2025-04-07T13:49:47Z</dcterms:modified>
</cp:coreProperties>
</file>