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Hole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8121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0587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DBA33CD-0BE6-DB14-06A7-50DAC5618E8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42414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4331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7E3190-3A3B-E2B7-E5D7-AC4DDC63CA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C15A6D8-00F9-0BA0-3F4D-C38410399D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67A81E-0FB5-57F4-669F-5FBCD68C9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384FB0-06C2-AA7A-54DD-8469D85A9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61B3AF-81CF-879B-0DBF-A20BFDFBC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71226C-9D79-A296-4513-756FD81DE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4278F4-E3EE-8681-269C-45D292842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75408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6749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B72BFE-9398-5D9D-A61E-9F7D9233F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C9625B-2C9A-DCA8-E715-E89DE38BB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2025-04-07T13:49:37Z</dcterms:modified>
</cp:coreProperties>
</file>