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2227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8992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5569CBD-9877-9383-BAF7-A8F1A74837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2478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228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63C108-EFF5-5EF8-F3E2-FE1C74772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F876D7E-EB40-74FB-F85A-278A8A085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C3AEF2-2DFA-414B-9195-305256C3E1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A995A4-2228-1D41-89BB-B602C928F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F0EDA3-B3E4-CA14-50EA-1D9238365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45093D-9F5F-94AA-AB4D-B504F320C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EECAA0-42F5-6EAC-9483-D8C6446DF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23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3350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26 966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978DE6-8F32-3412-7997-023468CAC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21CDB2-E988-1E53-A20C-4B0B8D6823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2025-04-07T13:49:26Z</dcterms:modified>
</cp:coreProperties>
</file>