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Kongsberg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1459245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566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29 151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7672244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62C8FEDC-BF5F-1A65-26A4-712739A4FBF1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3131409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16 299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4 195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8 410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3964817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21 706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3 078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4 119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7666FF9-980D-1D9A-CCC2-8DFC92054EF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6D632A0E-5FF3-4CD6-195A-75839362513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898838B-A67A-F36A-1926-5BCA6FF655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B899AF9-A442-35D9-F76E-8DDEE1E8E7F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CFBF9E4-F2DC-92D7-769C-7B2B548AF2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4FE1CD1-07B5-C794-C168-6A1C99AD033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1B2417F-753E-FFFE-810D-79FA2A3634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5654777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1486820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16 817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9 197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4 432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26 635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5F5B793-3102-0F2E-3632-D2CA23141B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29BAB46-1050-47C6-94DC-064DF0A71E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520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2025-04-07T13:49:16Z</dcterms:modified>
</cp:coreProperties>
</file>