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9699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4326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45EDE12-47CF-06A0-B84E-31DC9C586CF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2112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28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F77C49-6225-CD93-F83D-781A9A715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BE7BDD4-AEC3-C20D-134A-E18B93D06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5CA577-87E0-7AAF-EA60-38FFAC490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4ECD0C-1C72-75D8-820F-78797B328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6E9CE6-1DE3-0A0A-2ACD-5F25F6DD6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304F4F-A403-53ED-2D7B-76DEFC81D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A39107-974A-4249-8E43-75635FAD0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1251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442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8B074A-89F5-56AD-C2BF-53D007E8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5F49E2-5365-7E24-443E-E4C4989E23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2025-04-07T13:49:06Z</dcterms:modified>
</cp:coreProperties>
</file>