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Akershus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22035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460 391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21607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CE68C6A-D98E-ED16-786D-8F66F742C54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93034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189 186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72 911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194 846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02187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316 042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54 439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86 022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6A1DC69-606B-6DCC-DBF0-E97A6AA6E6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CE7316D1-52F4-6D82-7E04-A3B3335EA2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4A3B87-1932-BD5E-A358-E39582C7AD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6A36419-4AE4-6194-2C9D-5DDA05636A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AB20EC7-3973-212F-78BE-2A15194B97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F956CBC-A8C3-F3FF-6817-D6F013BD61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0384EC-0164-95C9-5EAA-7D002CC36C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28594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54096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309 225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239 801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127 655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410 396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6E6E67-CA17-672E-C555-14EFE52E1C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C82732E-36B9-6D0B-4757-336C505C2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2025-04-07T11:21:59Z</dcterms:modified>
</cp:coreProperties>
</file>