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Eidsvoll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84844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55495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6A6B1E3-A208-BA92-1EEF-E572A3AA5EA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80319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16427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E0CDAD-DE54-8B9C-86CC-A8ACBEB271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5B0F3D3-426E-1A59-80F3-BEFE437FA4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FBBEAF-DD4B-985B-B751-E379D681B2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202A97-87D8-ED3B-E109-900C73B0A0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1D249B-8D1D-AD8A-19AF-F2A44C198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2DB3B5-F0EC-5EBE-F3F1-8FB2D91E30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9433B7-DF56-5CA6-B9D9-EAD9D2677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81510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3811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00583D-01E5-EB31-43CC-C52391598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41BCFA-06D6-68C5-1598-585DF928FB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2025-04-07T13:48:55Z</dcterms:modified>
</cp:coreProperties>
</file>