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8533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0392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07B9CF3-522E-5C4B-7EDC-512418D156D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2405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6747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C5AD05-A782-AD71-4D3A-EF50C0342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FEF7D17-D86D-54AE-D720-78A49B829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D983ED-9EFF-7F59-56B8-B20BBDB2B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E4A59C-D9BA-31F3-05D1-C61733DFA4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D445AC-1295-E9C9-C0C0-BD95FCCF6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68A6BC-0E93-96CD-8047-827B85161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BE8721-DAC7-C659-1D29-39B2AF2B5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8069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1539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F888F9-9A80-7993-506A-33BD17434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35B108-9BA1-3E68-7A9B-37751D688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2025-04-07T13:48:45Z</dcterms:modified>
</cp:coreProperties>
</file>