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Jevnaker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871731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36785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DD7347C2-4A66-5B7F-2D47-D6F4B19229B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117614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216767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3 608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749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2 448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28C0665-F293-EE76-8C2F-448D7EC3F2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506B4D27-B0A5-0A82-E53C-3D6CAD9DB9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564F521-7A4E-07F3-79A2-DA8EFC7A96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A66BD15-4E0C-5A15-40FC-B6347464E9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47DC096-B132-B1B6-DE67-FE6F76FC80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5568A7B-403E-2DA6-188C-ECE9032381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7228F1A-76BB-4128-6A02-9B4510A85D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483598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66149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5 966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2 376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4 875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B312B79-B8E8-531C-9898-AC59FD6882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F9E87EB-83BB-D27B-08C9-28BA49D927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2025-04-07T13:48:35Z</dcterms:modified>
</cp:coreProperties>
</file>