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Lunner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8817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67445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6CE1A47-B2FE-FBC4-934F-3D8DE7F7E94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10426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98917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5 237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EF5717B-160A-A90F-0E5D-D39AC146BE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4745A0B-F208-AC91-3C41-66E023D411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7B9E29B-3CE3-75F4-8A9B-371D8C2E56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488F938-10BE-8589-CCBD-41D2A3AC44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49B9077-633B-9893-046A-2C6AFA3025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CAD8985-260C-50FA-A234-0FA3251E22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979467A-921C-2621-2991-F3D1C2E90B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26906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88278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6 867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3 102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740060-D578-B96B-A0C1-2093D5615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19DB130-0AC5-8B80-7792-5226F62EF9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2025-04-07T13:48:25Z</dcterms:modified>
</cp:coreProperties>
</file>