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Nittedal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7037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855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2E2A2B8-3C67-A8D9-68FB-D237ECC915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7877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0198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5AD364-0064-F2A5-34AC-6135ED2F45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5494C1A-B0B9-B9DC-07A0-6F3F26BAF6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F9BD46-2ECA-7B28-0105-1BB7360A4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0127DB-992D-F2A8-8969-8567C09EF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04FD54-CA84-F97D-99C9-6F4A06D77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89F226-DE0C-604F-8A4F-C4CA021BD0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BC9FDF-A308-18A2-A25F-02BBD1F9C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337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3784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BCC983-EED2-2A2A-7510-14D9F5FFD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AF91FD-369A-73E4-A482-9F285F334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2025-04-07T13:48:15Z</dcterms:modified>
</cp:coreProperties>
</file>