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663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85192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AD140D4-2F3D-CC01-71E5-B1C1FA91D2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999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4789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77C126-3759-49B9-F37E-4DFA64D9F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6E21C74-4097-E692-B508-EEA805720D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B94C76-0A91-DFDF-C178-5BFED4EB83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72DE26-63E0-5807-46D1-3B0635557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5EE0B7-F63C-A84D-C93E-8A455E55C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8009DC-7584-E3F5-F9B3-BE0694BBB1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EA587E-1E3C-B7C6-E4D1-092902C52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4378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6897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B2A900-3572-3822-9EFE-7D496EE94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21D9AA-1DB1-E8BD-9841-FF3A1F93A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2025-04-07T13:48:04Z</dcterms:modified>
</cp:coreProperties>
</file>