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Enebakk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05948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85709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E0F83F9-538A-6025-0952-FF7897A6AD3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2743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3655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9F7175-0A92-10E7-D6E0-29E60FCDB9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0521A14-3455-69B8-C2F3-02C84E44B7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1E0070-766D-960C-F932-1F9AC60BB6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BA79C6-732F-4DD3-4F0A-E85600B84E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79EA89-2435-C58C-55A0-50ED6A620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E4BA6B-E404-15A9-3B13-D4C4713CE8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3E9E65-C9AB-AE50-0B4F-C8BBB56D1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538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7373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1 879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ECC2EF-7906-DB8F-1E38-2E9C6690F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F24E96-5DD2-8372-08D8-5ECD15DA7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2025-04-07T13:47:54Z</dcterms:modified>
</cp:coreProperties>
</file>